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2" d="100"/>
          <a:sy n="52" d="100"/>
        </p:scale>
        <p:origin x="5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43AF1BC-B115-4275-53FA-27A4BE4C5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ABF6B78-72A1-D982-CDAC-D31D8E0FE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210BE9F-B4A5-1114-2298-45FEF8744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90A0D7-D870-4AEC-D09D-43F7CC15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F296EE3-A97D-CA61-BC59-3579FC12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30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6A1499-F9A1-1188-FE65-0DCE08C0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CA6A0EB-5188-1BB4-91FF-86448B0F0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CCE003-6FD2-8DDD-26D5-E14D6C478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77122A3-AEAF-F648-AF4A-205A7AB5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4C29459-2CF2-B852-657F-A14DB6240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449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9721FA4-C5D4-726F-6EDC-97EBCFD94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67F7425-54BE-97FF-9FDB-2B65230CE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E40E88-A425-2B68-5728-7B0EF117D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DF3D774-586E-C1BE-D8D4-3443710B3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7E2D4F-F3B0-E1BE-AFEB-147C1D34D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24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06CA94-5D51-4A1F-7B83-EFC04565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103F8D5-8AB7-D679-FFCD-30FE9EF98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C6D3DE4-46DB-7C5D-14F7-CA5767A7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35FE379-F654-01C2-681A-171E40542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54E5EED-2386-9D67-A644-BFABDE3F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951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B20653-8729-0F58-4FFA-E9BC0330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CF48BA-0F6B-218F-87F3-360141C0A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0A5FB08-B38D-0562-3A62-A7A662C20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AD0EEDA-CBCA-5EBD-3433-1E78F8B6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C4825C6-B4F4-6291-992A-58861411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201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6C8F50-5E27-12D9-8F08-AAFE1A03D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DD6E29-5A04-AED9-0B4A-AF82A2CD4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2E185E1-37BB-E212-060E-475EA0112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8F8C634-5D26-302D-6DB6-5AF2C5E3B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3521734-0A21-1239-01D6-CEF7402E1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E355199-3E3C-046D-8B63-E90F29BB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369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EB8204-CAFB-FFD1-48DA-9214DAEC0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F5EBB0-55E0-1C54-276D-F776D02EA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1D6EBA6-03D5-47B2-EE91-3F982B236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A17ECD0-7878-A8F6-E8D3-6173780FE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64ED04A-2CF0-1288-C6C1-3DFC9EE93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F95FCD5-56CA-FF25-371F-DCDA4676D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550607D-64E5-41DF-303B-BA298EBD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687D262-73D4-8B49-350A-B56C2819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79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712EE1A-0379-AFBD-6867-F840C7EBA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E4FA575-3A60-4FC0-27EF-95EF46C0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D0AFAB0-E8B9-078C-DDE0-65D60267F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BB929EC-7E43-7D66-19D3-0B4447CD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217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F1AF5B6-DA90-D6A5-B31D-8C8786746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18D3973-855A-0AF3-F623-50B81395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21113D5-ED2F-81E0-B3C2-47298A71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483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850C76-17FF-1FAB-A29A-52019827F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FC20C3-43D4-9AD4-6C01-4F81E5211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77D70B2-1D98-2DE5-7D75-AE6C90478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C16A27E-AA02-7F3A-8098-A466F5136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8854325-FE8F-FD70-8600-E2E76A5F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4A82E29-3EF9-3A23-0105-3D33B84E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599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2BC3DB-4C34-E3CC-07ED-F1F46404F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5CAEC62-4DA6-99E4-18E3-FE5BE9483E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2B6599F-5097-CF18-80BB-974B67661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6294C1B-6FED-766F-AEA1-A3982B3B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CA1EFEB-5CE8-2DC0-FE0C-2CA03FF15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73FFF08-6CCB-0F6C-088D-C7243A7DA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59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5029CEC-DFED-A40F-E385-02091555C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99E0B85-FE7E-03B5-3968-B5860BEB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9C28E7-2DBC-3C99-9456-D194C3746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EE6A47-13D1-44DD-BCE6-19FB4E75AC8D}" type="datetimeFigureOut">
              <a:rPr lang="nb-NO" smtClean="0"/>
              <a:t>27.05.2025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0DFB837-35CA-FD8E-19F4-D5CEAC6AD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089800-4E82-C779-4444-8A15512B23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C02DBA-97C7-4F9C-9D86-71A71D9B96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620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 descr="Et bilde som inneholder kart, tekst, atlas&#10;&#10;KI-generert innhold kan være feil.">
            <a:extLst>
              <a:ext uri="{FF2B5EF4-FFF2-40B4-BE49-F238E27FC236}">
                <a16:creationId xmlns:a16="http://schemas.microsoft.com/office/drawing/2014/main" id="{7CDC8D44-9D3A-536A-619C-0B4A7CC98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13" y="494291"/>
            <a:ext cx="11074374" cy="5869418"/>
          </a:xfrm>
          <a:prstGeom prst="rect">
            <a:avLst/>
          </a:prstGeom>
        </p:spPr>
      </p:pic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F9913814-7530-52CE-723F-2EC09AD91AC1}"/>
              </a:ext>
            </a:extLst>
          </p:cNvPr>
          <p:cNvCxnSpPr>
            <a:cxnSpLocks/>
          </p:cNvCxnSpPr>
          <p:nvPr/>
        </p:nvCxnSpPr>
        <p:spPr>
          <a:xfrm flipH="1" flipV="1">
            <a:off x="2372497" y="3052119"/>
            <a:ext cx="185352" cy="3768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26DEC3BA-9B72-EDD1-398D-32A1C4600B49}"/>
              </a:ext>
            </a:extLst>
          </p:cNvPr>
          <p:cNvCxnSpPr>
            <a:cxnSpLocks/>
          </p:cNvCxnSpPr>
          <p:nvPr/>
        </p:nvCxnSpPr>
        <p:spPr>
          <a:xfrm flipV="1">
            <a:off x="2372497" y="2384854"/>
            <a:ext cx="2310714" cy="6672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EE8E95D-E132-993D-EA0E-D3B1CCDADEED}"/>
              </a:ext>
            </a:extLst>
          </p:cNvPr>
          <p:cNvCxnSpPr>
            <a:cxnSpLocks/>
          </p:cNvCxnSpPr>
          <p:nvPr/>
        </p:nvCxnSpPr>
        <p:spPr>
          <a:xfrm flipH="1" flipV="1">
            <a:off x="4584357" y="1569308"/>
            <a:ext cx="98854" cy="8279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62E109B7-BCFD-08F2-F906-5E03D0587090}"/>
              </a:ext>
            </a:extLst>
          </p:cNvPr>
          <p:cNvCxnSpPr>
            <a:cxnSpLocks/>
          </p:cNvCxnSpPr>
          <p:nvPr/>
        </p:nvCxnSpPr>
        <p:spPr>
          <a:xfrm flipV="1">
            <a:off x="4584357" y="902043"/>
            <a:ext cx="3496962" cy="6672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>
            <a:extLst>
              <a:ext uri="{FF2B5EF4-FFF2-40B4-BE49-F238E27FC236}">
                <a16:creationId xmlns:a16="http://schemas.microsoft.com/office/drawing/2014/main" id="{E94C17F1-57FC-2B26-809F-F5CC63FB60AE}"/>
              </a:ext>
            </a:extLst>
          </p:cNvPr>
          <p:cNvCxnSpPr>
            <a:cxnSpLocks/>
          </p:cNvCxnSpPr>
          <p:nvPr/>
        </p:nvCxnSpPr>
        <p:spPr>
          <a:xfrm>
            <a:off x="8081319" y="902043"/>
            <a:ext cx="580768" cy="5189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>
            <a:extLst>
              <a:ext uri="{FF2B5EF4-FFF2-40B4-BE49-F238E27FC236}">
                <a16:creationId xmlns:a16="http://schemas.microsoft.com/office/drawing/2014/main" id="{D503936D-4A7E-34C0-7DA5-BB936CD1E13F}"/>
              </a:ext>
            </a:extLst>
          </p:cNvPr>
          <p:cNvCxnSpPr>
            <a:cxnSpLocks/>
          </p:cNvCxnSpPr>
          <p:nvPr/>
        </p:nvCxnSpPr>
        <p:spPr>
          <a:xfrm>
            <a:off x="8662087" y="1421027"/>
            <a:ext cx="432486" cy="6301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>
            <a:extLst>
              <a:ext uri="{FF2B5EF4-FFF2-40B4-BE49-F238E27FC236}">
                <a16:creationId xmlns:a16="http://schemas.microsoft.com/office/drawing/2014/main" id="{0FB5C2CE-2FDE-BCC3-1537-688E9BCE680D}"/>
              </a:ext>
            </a:extLst>
          </p:cNvPr>
          <p:cNvCxnSpPr>
            <a:cxnSpLocks/>
          </p:cNvCxnSpPr>
          <p:nvPr/>
        </p:nvCxnSpPr>
        <p:spPr>
          <a:xfrm>
            <a:off x="9094573" y="2051222"/>
            <a:ext cx="358346" cy="1878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>
            <a:extLst>
              <a:ext uri="{FF2B5EF4-FFF2-40B4-BE49-F238E27FC236}">
                <a16:creationId xmlns:a16="http://schemas.microsoft.com/office/drawing/2014/main" id="{449ABBB1-A9E5-A119-6BD7-8DB35AA49E70}"/>
              </a:ext>
            </a:extLst>
          </p:cNvPr>
          <p:cNvCxnSpPr>
            <a:cxnSpLocks/>
          </p:cNvCxnSpPr>
          <p:nvPr/>
        </p:nvCxnSpPr>
        <p:spPr>
          <a:xfrm>
            <a:off x="9452919" y="3929449"/>
            <a:ext cx="852616" cy="1767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98B6A0DC-D835-E20A-B88D-7696889B532A}"/>
              </a:ext>
            </a:extLst>
          </p:cNvPr>
          <p:cNvCxnSpPr>
            <a:cxnSpLocks/>
          </p:cNvCxnSpPr>
          <p:nvPr/>
        </p:nvCxnSpPr>
        <p:spPr>
          <a:xfrm flipH="1">
            <a:off x="8958649" y="5721178"/>
            <a:ext cx="1371600" cy="39541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>
            <a:extLst>
              <a:ext uri="{FF2B5EF4-FFF2-40B4-BE49-F238E27FC236}">
                <a16:creationId xmlns:a16="http://schemas.microsoft.com/office/drawing/2014/main" id="{887FB0C6-02DD-8B7E-99DA-AEF57DDE4B1D}"/>
              </a:ext>
            </a:extLst>
          </p:cNvPr>
          <p:cNvCxnSpPr>
            <a:cxnSpLocks/>
          </p:cNvCxnSpPr>
          <p:nvPr/>
        </p:nvCxnSpPr>
        <p:spPr>
          <a:xfrm flipH="1">
            <a:off x="4497859" y="6116595"/>
            <a:ext cx="4460790" cy="1729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92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298822403E3E40A833FB9175EEF7CD" ma:contentTypeVersion="3" ma:contentTypeDescription="Create a new document." ma:contentTypeScope="" ma:versionID="5c0643359d8c99eab054d139457890bf">
  <xsd:schema xmlns:xsd="http://www.w3.org/2001/XMLSchema" xmlns:xs="http://www.w3.org/2001/XMLSchema" xmlns:p="http://schemas.microsoft.com/office/2006/metadata/properties" xmlns:ns2="2febde93-e88c-4f85-94ee-6e6f7e00df28" targetNamespace="http://schemas.microsoft.com/office/2006/metadata/properties" ma:root="true" ma:fieldsID="45f4125aa6496acb255f657a85c8592b" ns2:_="">
    <xsd:import namespace="2febde93-e88c-4f85-94ee-6e6f7e00df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ebde93-e88c-4f85-94ee-6e6f7e00d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CFA850-F78E-44F6-985F-E2EE86DD13C6}"/>
</file>

<file path=customXml/itemProps2.xml><?xml version="1.0" encoding="utf-8"?>
<ds:datastoreItem xmlns:ds="http://schemas.openxmlformats.org/officeDocument/2006/customXml" ds:itemID="{59F82A16-2089-4672-8EE7-EAA2E4C1FD23}"/>
</file>

<file path=customXml/itemProps3.xml><?xml version="1.0" encoding="utf-8"?>
<ds:datastoreItem xmlns:ds="http://schemas.openxmlformats.org/officeDocument/2006/customXml" ds:itemID="{C50B7867-5A04-47B4-93E3-3AA68507B9B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Tellefsen Jørgen Slettvold</dc:creator>
  <cp:lastModifiedBy>Tellefsen Jørgen Slettvold</cp:lastModifiedBy>
  <cp:revision>1</cp:revision>
  <dcterms:created xsi:type="dcterms:W3CDTF">2025-05-27T08:41:06Z</dcterms:created>
  <dcterms:modified xsi:type="dcterms:W3CDTF">2025-05-27T08:48:56Z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4939210-1ed3-4941-a4fa-cb8ec63fb2d8_Enabled">
    <vt:lpwstr>true</vt:lpwstr>
  </property>
  <property fmtid="{D5CDD505-2E9C-101B-9397-08002B2CF9AE}" pid="3" name="MSIP_Label_24939210-1ed3-4941-a4fa-cb8ec63fb2d8_SetDate">
    <vt:lpwstr>2025-05-27T08:48:21Z</vt:lpwstr>
  </property>
  <property fmtid="{D5CDD505-2E9C-101B-9397-08002B2CF9AE}" pid="4" name="MSIP_Label_24939210-1ed3-4941-a4fa-cb8ec63fb2d8_Method">
    <vt:lpwstr>Standard</vt:lpwstr>
  </property>
  <property fmtid="{D5CDD505-2E9C-101B-9397-08002B2CF9AE}" pid="5" name="MSIP_Label_24939210-1ed3-4941-a4fa-cb8ec63fb2d8_Name">
    <vt:lpwstr>internt</vt:lpwstr>
  </property>
  <property fmtid="{D5CDD505-2E9C-101B-9397-08002B2CF9AE}" pid="6" name="MSIP_Label_24939210-1ed3-4941-a4fa-cb8ec63fb2d8_SiteId">
    <vt:lpwstr>cbbbfbd1-756a-4afb-9ae9-2932c38fdf05</vt:lpwstr>
  </property>
  <property fmtid="{D5CDD505-2E9C-101B-9397-08002B2CF9AE}" pid="7" name="MSIP_Label_24939210-1ed3-4941-a4fa-cb8ec63fb2d8_ActionId">
    <vt:lpwstr>805e848e-4a2c-4f8c-99f1-033c1b0d06d7</vt:lpwstr>
  </property>
  <property fmtid="{D5CDD505-2E9C-101B-9397-08002B2CF9AE}" pid="8" name="MSIP_Label_24939210-1ed3-4941-a4fa-cb8ec63fb2d8_ContentBits">
    <vt:lpwstr>0</vt:lpwstr>
  </property>
  <property fmtid="{D5CDD505-2E9C-101B-9397-08002B2CF9AE}" pid="9" name="MSIP_Label_24939210-1ed3-4941-a4fa-cb8ec63fb2d8_Tag">
    <vt:lpwstr>10, 3, 0, 1</vt:lpwstr>
  </property>
  <property fmtid="{D5CDD505-2E9C-101B-9397-08002B2CF9AE}" pid="10" name="ContentTypeId">
    <vt:lpwstr>0x010100E3298822403E3E40A833FB9175EEF7CD</vt:lpwstr>
  </property>
</Properties>
</file>